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7" r:id="rId3"/>
    <p:sldId id="258" r:id="rId4"/>
    <p:sldId id="264" r:id="rId5"/>
    <p:sldId id="259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455C8A-7E66-4696-971F-9DD0169225DA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6A883-5A92-4E39-88FE-FB5196A5B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32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6A883-5A92-4E39-88FE-FB5196A5BB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70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10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753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558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1565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17177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37329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66629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31207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7499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73835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34571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343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92654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09097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54674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898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606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1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710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932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348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680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7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7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4582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 Clase 802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</a:t>
            </a:r>
            <a:r>
              <a:rPr lang="en-US" sz="3600" dirty="0">
                <a:solidFill>
                  <a:srgbClr val="0070C0"/>
                </a:solidFill>
              </a:rPr>
              <a:t>7</a:t>
            </a:r>
            <a:r>
              <a:rPr lang="en-US" sz="3600" dirty="0" smtClean="0">
                <a:solidFill>
                  <a:srgbClr val="0070C0"/>
                </a:solidFill>
              </a:rPr>
              <a:t> de </a:t>
            </a:r>
            <a:r>
              <a:rPr lang="en-US" sz="3600" dirty="0" err="1" smtClean="0">
                <a:solidFill>
                  <a:srgbClr val="0070C0"/>
                </a:solidFill>
              </a:rPr>
              <a:t>noviembre</a:t>
            </a:r>
            <a:r>
              <a:rPr lang="en-US" sz="3600" dirty="0" smtClean="0">
                <a:solidFill>
                  <a:srgbClr val="0070C0"/>
                </a:solidFill>
              </a:rPr>
              <a:t> del 2016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715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22: </a:t>
            </a: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vende</a:t>
            </a:r>
            <a:r>
              <a:rPr lang="en-US" dirty="0" smtClean="0"/>
              <a:t> la </a:t>
            </a:r>
            <a:r>
              <a:rPr lang="en-US" dirty="0" err="1" smtClean="0"/>
              <a:t>medicina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farmacia</a:t>
            </a:r>
            <a:r>
              <a:rPr lang="en-US" dirty="0" smtClean="0"/>
              <a:t>? 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92D050"/>
                </a:solidFill>
              </a:rPr>
              <a:t>L.O: to review the use of indirect object pronouns. </a:t>
            </a: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¿</a:t>
            </a:r>
            <a:r>
              <a:rPr lang="en-US" u="sng" dirty="0" err="1" smtClean="0"/>
              <a:t>Dónde</a:t>
            </a:r>
            <a:r>
              <a:rPr lang="en-US" u="sng" dirty="0" smtClean="0"/>
              <a:t> </a:t>
            </a:r>
            <a:r>
              <a:rPr lang="en-US" u="sng" dirty="0" err="1" smtClean="0"/>
              <a:t>está</a:t>
            </a:r>
            <a:r>
              <a:rPr lang="en-US" u="sng" dirty="0" smtClean="0"/>
              <a:t> Micaela?</a:t>
            </a:r>
            <a:endParaRPr lang="en-US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¿Es de Nicaragua Micaela?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es?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nacionalidad</a:t>
            </a:r>
            <a:r>
              <a:rPr lang="en-US" dirty="0" smtClean="0"/>
              <a:t> es?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Teresa y Micaela </a:t>
            </a:r>
            <a:r>
              <a:rPr lang="en-US" dirty="0" err="1" smtClean="0"/>
              <a:t>ahora</a:t>
            </a:r>
            <a:r>
              <a:rPr lang="en-US" dirty="0" smtClean="0"/>
              <a:t>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misma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r>
              <a:rPr lang="en-US" dirty="0" smtClean="0"/>
              <a:t>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Micaela?</a:t>
            </a:r>
          </a:p>
        </p:txBody>
      </p:sp>
    </p:spTree>
    <p:extLst>
      <p:ext uri="{BB962C8B-B14F-4D97-AF65-F5344CB8AC3E}">
        <p14:creationId xmlns:p14="http://schemas.microsoft.com/office/powerpoint/2010/main" val="103847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5791200"/>
          </a:xfrm>
        </p:spPr>
        <p:txBody>
          <a:bodyPr>
            <a:normAutofit/>
          </a:bodyPr>
          <a:lstStyle/>
          <a:p>
            <a:r>
              <a:rPr lang="es-ES_tradnl" dirty="0" err="1" smtClean="0"/>
              <a:t>Choose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completion</a:t>
            </a:r>
            <a:r>
              <a:rPr lang="es-ES_tradnl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Ella ______ muy inteligente.        </a:t>
            </a:r>
            <a:r>
              <a:rPr lang="es-ES_tradnl" dirty="0" smtClean="0">
                <a:solidFill>
                  <a:srgbClr val="FF0000"/>
                </a:solidFill>
              </a:rPr>
              <a:t>a. </a:t>
            </a:r>
            <a:r>
              <a:rPr lang="es-ES_tradnl" dirty="0" smtClean="0"/>
              <a:t>es	</a:t>
            </a:r>
            <a:r>
              <a:rPr lang="es-ES_tradnl" dirty="0" smtClean="0">
                <a:solidFill>
                  <a:srgbClr val="FF0000"/>
                </a:solidFill>
              </a:rPr>
              <a:t>b.</a:t>
            </a:r>
            <a:r>
              <a:rPr lang="es-ES_tradnl" dirty="0" smtClean="0"/>
              <a:t> está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Nuestra casa ______ grande.	     </a:t>
            </a:r>
            <a:r>
              <a:rPr lang="es-ES_tradnl" dirty="0" smtClean="0">
                <a:solidFill>
                  <a:srgbClr val="FF0000"/>
                </a:solidFill>
              </a:rPr>
              <a:t>a. </a:t>
            </a:r>
            <a:r>
              <a:rPr lang="es-ES_tradnl" dirty="0" smtClean="0"/>
              <a:t>es	</a:t>
            </a:r>
            <a:r>
              <a:rPr lang="es-ES_tradnl" dirty="0" smtClean="0">
                <a:solidFill>
                  <a:srgbClr val="FF0000"/>
                </a:solidFill>
              </a:rPr>
              <a:t>b.</a:t>
            </a:r>
            <a:r>
              <a:rPr lang="es-ES_tradnl" dirty="0" smtClean="0"/>
              <a:t> está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Angel</a:t>
            </a:r>
            <a:r>
              <a:rPr lang="es-ES_tradnl" dirty="0" smtClean="0"/>
              <a:t> _____ muy enfermo.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	     a</a:t>
            </a:r>
            <a:r>
              <a:rPr lang="es-ES_tradnl" dirty="0">
                <a:solidFill>
                  <a:srgbClr val="FF0000"/>
                </a:solidFill>
              </a:rPr>
              <a:t>. </a:t>
            </a:r>
            <a:r>
              <a:rPr lang="es-ES_tradnl" dirty="0"/>
              <a:t>es	</a:t>
            </a:r>
            <a:r>
              <a:rPr lang="es-ES_tradnl" dirty="0">
                <a:solidFill>
                  <a:srgbClr val="FF0000"/>
                </a:solidFill>
              </a:rPr>
              <a:t>b.</a:t>
            </a:r>
            <a:r>
              <a:rPr lang="es-ES_tradnl" dirty="0"/>
              <a:t> </a:t>
            </a:r>
            <a:r>
              <a:rPr lang="es-ES_tradnl" dirty="0" smtClean="0"/>
              <a:t>está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Martin ______ rubio.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	               a</a:t>
            </a:r>
            <a:r>
              <a:rPr lang="es-ES_tradnl" dirty="0">
                <a:solidFill>
                  <a:srgbClr val="FF0000"/>
                </a:solidFill>
              </a:rPr>
              <a:t>. </a:t>
            </a:r>
            <a:r>
              <a:rPr lang="es-ES_tradnl" dirty="0"/>
              <a:t>es	</a:t>
            </a:r>
            <a:r>
              <a:rPr lang="es-ES_tradnl" dirty="0">
                <a:solidFill>
                  <a:srgbClr val="FF0000"/>
                </a:solidFill>
              </a:rPr>
              <a:t>b.</a:t>
            </a:r>
            <a:r>
              <a:rPr lang="es-ES_tradnl" dirty="0"/>
              <a:t> </a:t>
            </a:r>
            <a:r>
              <a:rPr lang="es-ES_tradnl" dirty="0" smtClean="0"/>
              <a:t>está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Julia ______ nerviosa porque tiene un examen.</a:t>
            </a:r>
          </a:p>
          <a:p>
            <a:pPr marL="400050" lvl="1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		a. </a:t>
            </a:r>
            <a:r>
              <a:rPr lang="es-ES_tradnl" dirty="0" smtClean="0"/>
              <a:t>es		</a:t>
            </a:r>
            <a:r>
              <a:rPr lang="es-ES_tradnl" dirty="0" smtClean="0">
                <a:solidFill>
                  <a:srgbClr val="FF0000"/>
                </a:solidFill>
              </a:rPr>
              <a:t>b.</a:t>
            </a:r>
            <a:r>
              <a:rPr lang="es-ES_tradnl" dirty="0" smtClean="0"/>
              <a:t> está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_______ hoy? ¿bien?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	     a</a:t>
            </a:r>
            <a:r>
              <a:rPr lang="es-ES_tradnl" dirty="0">
                <a:solidFill>
                  <a:srgbClr val="FF0000"/>
                </a:solidFill>
              </a:rPr>
              <a:t>. </a:t>
            </a:r>
            <a:r>
              <a:rPr lang="es-ES_tradnl" dirty="0" smtClean="0"/>
              <a:t>eres</a:t>
            </a:r>
            <a:r>
              <a:rPr lang="es-ES_tradnl" dirty="0"/>
              <a:t>	</a:t>
            </a:r>
            <a:r>
              <a:rPr lang="es-ES_tradnl" dirty="0">
                <a:solidFill>
                  <a:srgbClr val="FF0000"/>
                </a:solidFill>
              </a:rPr>
              <a:t>b.</a:t>
            </a:r>
            <a:r>
              <a:rPr lang="es-ES_tradnl" dirty="0"/>
              <a:t> </a:t>
            </a:r>
            <a:r>
              <a:rPr lang="es-ES_tradnl" dirty="0" smtClean="0"/>
              <a:t>estás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 muy cansado.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              a</a:t>
            </a:r>
            <a:r>
              <a:rPr lang="es-ES_tradnl" dirty="0">
                <a:solidFill>
                  <a:srgbClr val="FF0000"/>
                </a:solidFill>
              </a:rPr>
              <a:t>. </a:t>
            </a:r>
            <a:r>
              <a:rPr lang="es-ES_tradnl" dirty="0" smtClean="0"/>
              <a:t>soy</a:t>
            </a:r>
            <a:r>
              <a:rPr lang="es-ES_tradnl" dirty="0"/>
              <a:t>	</a:t>
            </a:r>
            <a:r>
              <a:rPr lang="es-ES_tradnl" dirty="0">
                <a:solidFill>
                  <a:srgbClr val="FF0000"/>
                </a:solidFill>
              </a:rPr>
              <a:t>b.</a:t>
            </a:r>
            <a:r>
              <a:rPr lang="es-ES_tradnl" dirty="0"/>
              <a:t> </a:t>
            </a:r>
            <a:r>
              <a:rPr lang="es-ES_tradnl" dirty="0" smtClean="0"/>
              <a:t>estoy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edificios _____ muy altos.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     a</a:t>
            </a:r>
            <a:r>
              <a:rPr lang="es-ES_tradnl" dirty="0">
                <a:solidFill>
                  <a:srgbClr val="FF0000"/>
                </a:solidFill>
              </a:rPr>
              <a:t>. </a:t>
            </a:r>
            <a:r>
              <a:rPr lang="es-ES_tradnl" dirty="0" smtClean="0"/>
              <a:t>son</a:t>
            </a:r>
            <a:r>
              <a:rPr lang="es-ES_tradnl" dirty="0"/>
              <a:t>	</a:t>
            </a:r>
            <a:r>
              <a:rPr lang="es-ES_tradnl" dirty="0">
                <a:solidFill>
                  <a:srgbClr val="FF0000"/>
                </a:solidFill>
              </a:rPr>
              <a:t>b.</a:t>
            </a:r>
            <a:r>
              <a:rPr lang="es-ES_tradnl" dirty="0"/>
              <a:t> </a:t>
            </a:r>
            <a:r>
              <a:rPr lang="es-ES_tradnl" dirty="0" smtClean="0"/>
              <a:t>están</a:t>
            </a:r>
          </a:p>
        </p:txBody>
      </p:sp>
    </p:spTree>
    <p:extLst>
      <p:ext uri="{BB962C8B-B14F-4D97-AF65-F5344CB8AC3E}">
        <p14:creationId xmlns:p14="http://schemas.microsoft.com/office/powerpoint/2010/main" val="246547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304800"/>
            <a:ext cx="8229600" cy="1143000"/>
          </a:xfrm>
        </p:spPr>
        <p:txBody>
          <a:bodyPr/>
          <a:lstStyle/>
          <a:p>
            <a:pPr algn="r"/>
            <a:r>
              <a:rPr lang="en-US" b="1" dirty="0" err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553200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dirty="0" err="1" smtClean="0"/>
              <a:t>Copia</a:t>
            </a:r>
            <a:r>
              <a:rPr lang="en-US" sz="2800" b="1" dirty="0" smtClean="0"/>
              <a:t> </a:t>
            </a:r>
            <a:r>
              <a:rPr lang="en-US" sz="2800" dirty="0" smtClean="0"/>
              <a:t>y </a:t>
            </a:r>
            <a:r>
              <a:rPr lang="en-US" sz="2800" dirty="0" err="1" smtClean="0"/>
              <a:t>escoje</a:t>
            </a:r>
            <a:r>
              <a:rPr lang="en-US" sz="2800" dirty="0" smtClean="0"/>
              <a:t> </a:t>
            </a:r>
            <a:r>
              <a:rPr lang="en-US" sz="2800" i="1" dirty="0" smtClean="0"/>
              <a:t>(choose)</a:t>
            </a:r>
            <a:r>
              <a:rPr lang="en-US" sz="2800" dirty="0" smtClean="0"/>
              <a:t> la </a:t>
            </a:r>
            <a:r>
              <a:rPr lang="en-US" sz="2800" dirty="0" err="1" smtClean="0"/>
              <a:t>respuesta</a:t>
            </a:r>
            <a:r>
              <a:rPr lang="en-US" sz="2800" dirty="0" smtClean="0"/>
              <a:t> </a:t>
            </a:r>
            <a:r>
              <a:rPr lang="en-US" sz="2800" dirty="0" err="1" smtClean="0"/>
              <a:t>correcta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1.    </a:t>
            </a:r>
            <a:r>
              <a:rPr lang="en-US" sz="2800" dirty="0" smtClean="0"/>
              <a:t>Maritza </a:t>
            </a:r>
            <a:r>
              <a:rPr lang="en-US" sz="2800" dirty="0" err="1" smtClean="0"/>
              <a:t>esta</a:t>
            </a:r>
            <a:r>
              <a:rPr lang="en-US" sz="2800" dirty="0" smtClean="0"/>
              <a:t> de </a:t>
            </a:r>
            <a:r>
              <a:rPr lang="en-US" sz="2800" dirty="0" err="1" smtClean="0"/>
              <a:t>buen</a:t>
            </a:r>
            <a:r>
              <a:rPr lang="en-US" sz="2800" dirty="0" smtClean="0"/>
              <a:t> humor, ¿no?</a:t>
            </a:r>
          </a:p>
          <a:p>
            <a:pPr marL="514350" indent="-514350">
              <a:buClr>
                <a:srgbClr val="00B050"/>
              </a:buClr>
              <a:buAutoNum type="alphaLcPeriod"/>
            </a:pPr>
            <a:r>
              <a:rPr lang="en-US" sz="2800" dirty="0" err="1" smtClean="0"/>
              <a:t>Si,esta</a:t>
            </a:r>
            <a:r>
              <a:rPr lang="en-US" sz="2800" dirty="0" smtClean="0"/>
              <a:t> </a:t>
            </a:r>
            <a:r>
              <a:rPr lang="en-US" sz="2800" dirty="0" err="1" smtClean="0"/>
              <a:t>bastante</a:t>
            </a:r>
            <a:r>
              <a:rPr lang="en-US" sz="2800" dirty="0" smtClean="0"/>
              <a:t> </a:t>
            </a:r>
            <a:r>
              <a:rPr lang="en-US" sz="2800" dirty="0" err="1" smtClean="0"/>
              <a:t>deprimida</a:t>
            </a:r>
            <a:r>
              <a:rPr lang="en-US" sz="2800" dirty="0" smtClean="0"/>
              <a:t>      </a:t>
            </a:r>
            <a:r>
              <a:rPr lang="en-US" sz="2800" dirty="0" smtClean="0">
                <a:solidFill>
                  <a:srgbClr val="00B050"/>
                </a:solidFill>
              </a:rPr>
              <a:t> b. </a:t>
            </a:r>
            <a:r>
              <a:rPr lang="en-US" sz="2800" dirty="0" smtClean="0"/>
              <a:t>Si, </a:t>
            </a:r>
            <a:r>
              <a:rPr lang="en-US" sz="2800" dirty="0" err="1" smtClean="0"/>
              <a:t>esta</a:t>
            </a:r>
            <a:r>
              <a:rPr lang="en-US" sz="2800" dirty="0" smtClean="0"/>
              <a:t> </a:t>
            </a:r>
            <a:r>
              <a:rPr lang="en-US" sz="2800" dirty="0" err="1" smtClean="0"/>
              <a:t>contenta</a:t>
            </a:r>
            <a:endParaRPr lang="en-US" sz="2800" dirty="0" smtClean="0"/>
          </a:p>
          <a:p>
            <a:pPr marL="0" indent="0">
              <a:buClr>
                <a:srgbClr val="00B050"/>
              </a:buClr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c.   </a:t>
            </a:r>
            <a:r>
              <a:rPr lang="en-US" sz="2800" dirty="0" smtClean="0"/>
              <a:t> Si, </a:t>
            </a:r>
            <a:r>
              <a:rPr lang="en-US" sz="2800" dirty="0" err="1" smtClean="0"/>
              <a:t>tiene</a:t>
            </a:r>
            <a:r>
              <a:rPr lang="en-US" sz="2800" dirty="0" smtClean="0"/>
              <a:t> </a:t>
            </a:r>
            <a:r>
              <a:rPr lang="en-US" sz="2800" dirty="0" err="1" smtClean="0"/>
              <a:t>buenos</a:t>
            </a:r>
            <a:r>
              <a:rPr lang="en-US" sz="2800" dirty="0" smtClean="0"/>
              <a:t> </a:t>
            </a:r>
            <a:r>
              <a:rPr lang="en-US" sz="2800" dirty="0" err="1" smtClean="0"/>
              <a:t>modales</a:t>
            </a:r>
            <a:r>
              <a:rPr lang="en-US" sz="2800" dirty="0" smtClean="0"/>
              <a:t> </a:t>
            </a:r>
            <a:r>
              <a:rPr lang="en-US" sz="2800" dirty="0" err="1" smtClean="0"/>
              <a:t>tambien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2.   </a:t>
            </a:r>
            <a:r>
              <a:rPr lang="en-US" sz="2800" dirty="0" smtClean="0"/>
              <a:t>Enrique es </a:t>
            </a:r>
            <a:r>
              <a:rPr lang="en-US" sz="2800" dirty="0" err="1" smtClean="0"/>
              <a:t>muy</a:t>
            </a:r>
            <a:r>
              <a:rPr lang="en-US" sz="2800" dirty="0" smtClean="0"/>
              <a:t> </a:t>
            </a:r>
            <a:r>
              <a:rPr lang="en-US" sz="2800" dirty="0" err="1" smtClean="0"/>
              <a:t>energetico</a:t>
            </a:r>
            <a:r>
              <a:rPr lang="en-US" sz="2800" dirty="0" smtClean="0"/>
              <a:t>, ¿no?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a.   </a:t>
            </a:r>
            <a:r>
              <a:rPr lang="en-US" sz="2800" dirty="0" smtClean="0"/>
              <a:t>Si, </a:t>
            </a:r>
            <a:r>
              <a:rPr lang="en-US" sz="2800" dirty="0" err="1" smtClean="0"/>
              <a:t>si</a:t>
            </a:r>
            <a:r>
              <a:rPr lang="en-US" sz="2800" dirty="0" smtClean="0"/>
              <a:t>. </a:t>
            </a:r>
            <a:r>
              <a:rPr lang="en-US" sz="2800" dirty="0" err="1" smtClean="0"/>
              <a:t>Esta</a:t>
            </a:r>
            <a:r>
              <a:rPr lang="en-US" sz="2800" dirty="0" smtClean="0"/>
              <a:t> </a:t>
            </a:r>
            <a:r>
              <a:rPr lang="en-US" sz="2800" dirty="0" err="1" smtClean="0"/>
              <a:t>enojado</a:t>
            </a:r>
            <a:r>
              <a:rPr lang="en-US" sz="2800" dirty="0" smtClean="0"/>
              <a:t>	    </a:t>
            </a:r>
            <a:r>
              <a:rPr lang="en-US" sz="2800" dirty="0" smtClean="0">
                <a:solidFill>
                  <a:srgbClr val="00B050"/>
                </a:solidFill>
              </a:rPr>
              <a:t>b. </a:t>
            </a:r>
            <a:r>
              <a:rPr lang="en-US" sz="2800" dirty="0" smtClean="0"/>
              <a:t>Si, </a:t>
            </a:r>
            <a:r>
              <a:rPr lang="en-US" sz="2800" dirty="0" err="1" smtClean="0"/>
              <a:t>siempre</a:t>
            </a:r>
            <a:r>
              <a:rPr lang="en-US" sz="2800" dirty="0" smtClean="0"/>
              <a:t> </a:t>
            </a:r>
            <a:r>
              <a:rPr lang="en-US" sz="2800" dirty="0" err="1" smtClean="0"/>
              <a:t>esta</a:t>
            </a:r>
            <a:r>
              <a:rPr lang="en-US" sz="2800" dirty="0" smtClean="0"/>
              <a:t> </a:t>
            </a:r>
            <a:r>
              <a:rPr lang="en-US" sz="2800" dirty="0" err="1" smtClean="0"/>
              <a:t>cansado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c.   </a:t>
            </a:r>
            <a:r>
              <a:rPr lang="en-US" sz="2800" dirty="0" smtClean="0"/>
              <a:t>Si, </a:t>
            </a:r>
            <a:r>
              <a:rPr lang="en-US" sz="2800" dirty="0" err="1" smtClean="0"/>
              <a:t>siempre</a:t>
            </a:r>
            <a:r>
              <a:rPr lang="en-US" sz="2800" dirty="0" smtClean="0"/>
              <a:t> </a:t>
            </a:r>
            <a:r>
              <a:rPr lang="en-US" sz="2800" dirty="0" err="1" smtClean="0"/>
              <a:t>esta</a:t>
            </a:r>
            <a:r>
              <a:rPr lang="en-US" sz="2800" dirty="0" smtClean="0"/>
              <a:t> </a:t>
            </a:r>
            <a:r>
              <a:rPr lang="en-US" sz="2800" dirty="0" err="1" smtClean="0"/>
              <a:t>lleno</a:t>
            </a:r>
            <a:r>
              <a:rPr lang="en-US" sz="2800" dirty="0" smtClean="0"/>
              <a:t> de </a:t>
            </a:r>
            <a:r>
              <a:rPr lang="en-US" sz="2800" dirty="0" err="1" smtClean="0"/>
              <a:t>energia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3.   </a:t>
            </a:r>
            <a:r>
              <a:rPr lang="en-US" sz="2800" dirty="0" err="1" smtClean="0"/>
              <a:t>Él</a:t>
            </a:r>
            <a:r>
              <a:rPr lang="en-US" sz="2800" dirty="0" smtClean="0"/>
              <a:t> me </a:t>
            </a:r>
            <a:r>
              <a:rPr lang="en-US" sz="2800" dirty="0" err="1" smtClean="0"/>
              <a:t>molesta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a.   </a:t>
            </a:r>
            <a:r>
              <a:rPr lang="en-US" sz="2800" dirty="0" smtClean="0"/>
              <a:t>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? ¿</a:t>
            </a:r>
            <a:r>
              <a:rPr lang="en-US" sz="2800" dirty="0" err="1" smtClean="0"/>
              <a:t>Siempre</a:t>
            </a:r>
            <a:r>
              <a:rPr lang="en-US" sz="2800" dirty="0" smtClean="0"/>
              <a:t> </a:t>
            </a:r>
            <a:r>
              <a:rPr lang="en-US" sz="2800" dirty="0" err="1" smtClean="0"/>
              <a:t>tiene</a:t>
            </a:r>
            <a:r>
              <a:rPr lang="en-US" sz="2800" dirty="0" smtClean="0"/>
              <a:t> </a:t>
            </a:r>
            <a:r>
              <a:rPr lang="en-US" sz="2800" dirty="0" err="1" smtClean="0"/>
              <a:t>exito</a:t>
            </a:r>
            <a:r>
              <a:rPr lang="en-US" sz="2800" dirty="0" smtClean="0"/>
              <a:t>    </a:t>
            </a:r>
            <a:r>
              <a:rPr lang="en-US" sz="2800" dirty="0" smtClean="0">
                <a:solidFill>
                  <a:srgbClr val="00B050"/>
                </a:solidFill>
              </a:rPr>
              <a:t>b. </a:t>
            </a:r>
            <a:r>
              <a:rPr lang="en-US" sz="2800" dirty="0" smtClean="0"/>
              <a:t>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? ¿Es flexible?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c. </a:t>
            </a:r>
            <a:r>
              <a:rPr lang="en-US" sz="2800" dirty="0" smtClean="0"/>
              <a:t>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? ¿</a:t>
            </a:r>
            <a:r>
              <a:rPr lang="en-US" sz="2800" dirty="0" err="1" smtClean="0"/>
              <a:t>Tiene</a:t>
            </a:r>
            <a:r>
              <a:rPr lang="en-US" sz="2800" dirty="0" smtClean="0"/>
              <a:t> mala </a:t>
            </a:r>
            <a:r>
              <a:rPr lang="en-US" sz="2800" dirty="0" err="1" smtClean="0"/>
              <a:t>conducta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4.   </a:t>
            </a:r>
            <a:r>
              <a:rPr lang="en-US" sz="2800" dirty="0" smtClean="0"/>
              <a:t>Felipe es un </a:t>
            </a:r>
            <a:r>
              <a:rPr lang="en-US" sz="2800" dirty="0" err="1" smtClean="0"/>
              <a:t>tipo</a:t>
            </a:r>
            <a:r>
              <a:rPr lang="en-US" sz="2800" dirty="0" smtClean="0"/>
              <a:t> </a:t>
            </a:r>
            <a:r>
              <a:rPr lang="en-US" sz="2800" dirty="0" err="1" smtClean="0"/>
              <a:t>muy</a:t>
            </a:r>
            <a:r>
              <a:rPr lang="en-US" sz="2800" dirty="0" smtClean="0"/>
              <a:t> </a:t>
            </a:r>
            <a:r>
              <a:rPr lang="en-US" sz="2800" dirty="0" err="1" smtClean="0"/>
              <a:t>dificil</a:t>
            </a:r>
            <a:r>
              <a:rPr lang="en-US" sz="2800" dirty="0" smtClean="0"/>
              <a:t>, ¿no?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a.   </a:t>
            </a:r>
            <a:r>
              <a:rPr lang="en-US" sz="2800" dirty="0" smtClean="0"/>
              <a:t>Si, es </a:t>
            </a:r>
            <a:r>
              <a:rPr lang="en-US" sz="2800" dirty="0" err="1" smtClean="0"/>
              <a:t>verdad</a:t>
            </a:r>
            <a:r>
              <a:rPr lang="en-US" sz="2800" dirty="0" smtClean="0"/>
              <a:t>. Es </a:t>
            </a:r>
            <a:r>
              <a:rPr lang="en-US" sz="2800" dirty="0" err="1" smtClean="0"/>
              <a:t>muy</a:t>
            </a:r>
            <a:r>
              <a:rPr lang="en-US" sz="2800" dirty="0" smtClean="0"/>
              <a:t> </a:t>
            </a:r>
            <a:r>
              <a:rPr lang="en-US" sz="2800" dirty="0" err="1" smtClean="0"/>
              <a:t>terco</a:t>
            </a:r>
            <a:r>
              <a:rPr lang="en-US" sz="2800" dirty="0" smtClean="0"/>
              <a:t>.	  </a:t>
            </a:r>
            <a:r>
              <a:rPr lang="en-US" sz="2800" dirty="0" smtClean="0">
                <a:solidFill>
                  <a:srgbClr val="00B050"/>
                </a:solidFill>
              </a:rPr>
              <a:t>b. </a:t>
            </a:r>
            <a:r>
              <a:rPr lang="en-US" sz="2800" dirty="0" smtClean="0"/>
              <a:t>Es </a:t>
            </a:r>
            <a:r>
              <a:rPr lang="en-US" sz="2800" dirty="0" err="1" smtClean="0"/>
              <a:t>verdad</a:t>
            </a:r>
            <a:r>
              <a:rPr lang="en-US" sz="2800" dirty="0" smtClean="0"/>
              <a:t>. Es </a:t>
            </a:r>
            <a:r>
              <a:rPr lang="en-US" sz="2800" dirty="0" err="1" smtClean="0"/>
              <a:t>alegre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c.   </a:t>
            </a:r>
            <a:r>
              <a:rPr lang="en-US" sz="2800" dirty="0" smtClean="0"/>
              <a:t>Si es </a:t>
            </a:r>
            <a:r>
              <a:rPr lang="en-US" sz="2800" dirty="0" err="1" smtClean="0"/>
              <a:t>verdad</a:t>
            </a:r>
            <a:r>
              <a:rPr lang="en-US" sz="2800" dirty="0" smtClean="0"/>
              <a:t>. </a:t>
            </a:r>
            <a:r>
              <a:rPr lang="en-US" sz="2800" dirty="0" err="1" smtClean="0"/>
              <a:t>Siempre</a:t>
            </a:r>
            <a:r>
              <a:rPr lang="en-US" sz="2800" dirty="0" smtClean="0"/>
              <a:t> </a:t>
            </a:r>
            <a:r>
              <a:rPr lang="en-US" sz="2800" dirty="0" err="1" smtClean="0"/>
              <a:t>esta</a:t>
            </a:r>
            <a:r>
              <a:rPr lang="en-US" sz="2800" dirty="0" smtClean="0"/>
              <a:t> </a:t>
            </a:r>
            <a:r>
              <a:rPr lang="en-US" sz="2800" dirty="0" err="1" smtClean="0"/>
              <a:t>cansado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5.   </a:t>
            </a:r>
            <a:r>
              <a:rPr lang="en-US" sz="2800" dirty="0" smtClean="0"/>
              <a:t>¿Es mal </a:t>
            </a:r>
            <a:r>
              <a:rPr lang="en-US" sz="2800" dirty="0" err="1" smtClean="0"/>
              <a:t>educado</a:t>
            </a:r>
            <a:r>
              <a:rPr lang="en-US" sz="2800" dirty="0" smtClean="0"/>
              <a:t> </a:t>
            </a:r>
            <a:r>
              <a:rPr lang="en-US" sz="2800" dirty="0" err="1" smtClean="0"/>
              <a:t>ella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a.   </a:t>
            </a:r>
            <a:r>
              <a:rPr lang="en-US" sz="2800" dirty="0" smtClean="0"/>
              <a:t>Si. No </a:t>
            </a:r>
            <a:r>
              <a:rPr lang="en-US" sz="2800" dirty="0" err="1" smtClean="0"/>
              <a:t>va</a:t>
            </a:r>
            <a:r>
              <a:rPr lang="en-US" sz="2800" dirty="0" smtClean="0"/>
              <a:t> a la </a:t>
            </a:r>
            <a:r>
              <a:rPr lang="en-US" sz="2800" dirty="0" err="1" smtClean="0"/>
              <a:t>escuela</a:t>
            </a: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00B050"/>
                </a:solidFill>
              </a:rPr>
              <a:t>b. </a:t>
            </a:r>
            <a:r>
              <a:rPr lang="en-US" sz="2800" dirty="0" smtClean="0"/>
              <a:t>Si,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conducta</a:t>
            </a:r>
            <a:r>
              <a:rPr lang="en-US" sz="2800" dirty="0" smtClean="0"/>
              <a:t> me </a:t>
            </a:r>
            <a:r>
              <a:rPr lang="en-US" sz="2800" dirty="0" err="1" smtClean="0"/>
              <a:t>enoja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c.   </a:t>
            </a:r>
            <a:r>
              <a:rPr lang="en-US" sz="2800" dirty="0" smtClean="0"/>
              <a:t>Si, es </a:t>
            </a:r>
            <a:r>
              <a:rPr lang="en-US" sz="2800" dirty="0" err="1" smtClean="0"/>
              <a:t>abiciosa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3838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Los pronombres </a:t>
            </a:r>
            <a:r>
              <a:rPr lang="en-US" altLang="en-US" sz="4000" b="1">
                <a:solidFill>
                  <a:srgbClr val="FF0000"/>
                </a:solidFill>
              </a:rPr>
              <a:t>me, te, nos</a:t>
            </a:r>
            <a:r>
              <a:rPr lang="en-US" altLang="en-US" sz="4000">
                <a:solidFill>
                  <a:srgbClr val="FF0000"/>
                </a:solidFill>
              </a:rPr>
              <a:t/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>
                <a:solidFill>
                  <a:schemeClr val="accent2"/>
                </a:solidFill>
              </a:rPr>
              <a:t>(telling what happens to whom)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/>
              <a:t>We already learned the </a:t>
            </a:r>
            <a:r>
              <a:rPr lang="en-US" altLang="en-US" dirty="0" smtClean="0"/>
              <a:t>indirect object pronouns </a:t>
            </a:r>
            <a:r>
              <a:rPr lang="en-US" altLang="en-US" b="1" dirty="0"/>
              <a:t>me, </a:t>
            </a:r>
            <a:r>
              <a:rPr lang="en-US" altLang="en-US" b="1" dirty="0" err="1"/>
              <a:t>te</a:t>
            </a:r>
            <a:r>
              <a:rPr lang="en-US" altLang="en-US" b="1" dirty="0"/>
              <a:t> </a:t>
            </a:r>
            <a:r>
              <a:rPr lang="es-ES_tradnl" altLang="en-US" dirty="0"/>
              <a:t>and </a:t>
            </a:r>
            <a:r>
              <a:rPr lang="es-ES_tradnl" altLang="en-US" b="1" dirty="0"/>
              <a:t>nos</a:t>
            </a:r>
            <a:r>
              <a:rPr lang="es-ES_tradnl" altLang="en-US" dirty="0"/>
              <a:t>. Do </a:t>
            </a:r>
            <a:r>
              <a:rPr lang="es-ES_tradnl" altLang="en-US" dirty="0" err="1"/>
              <a:t>you</a:t>
            </a:r>
            <a:r>
              <a:rPr lang="es-ES_tradnl" altLang="en-US" dirty="0"/>
              <a:t> </a:t>
            </a:r>
            <a:r>
              <a:rPr lang="es-ES_tradnl" altLang="en-US" dirty="0" err="1"/>
              <a:t>remember</a:t>
            </a:r>
            <a:r>
              <a:rPr lang="es-ES_tradnl" altLang="en-US" dirty="0"/>
              <a:t>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what</a:t>
            </a:r>
            <a:r>
              <a:rPr lang="es-ES_tradnl" altLang="en-US" dirty="0"/>
              <a:t> </a:t>
            </a:r>
            <a:r>
              <a:rPr lang="es-ES_tradnl" altLang="en-US" dirty="0" err="1"/>
              <a:t>verbs</a:t>
            </a:r>
            <a:r>
              <a:rPr lang="es-ES_tradnl" altLang="en-US" dirty="0"/>
              <a:t> and/</a:t>
            </a:r>
            <a:r>
              <a:rPr lang="es-ES_tradnl" altLang="en-US" dirty="0" err="1"/>
              <a:t>or</a:t>
            </a:r>
            <a:r>
              <a:rPr lang="es-ES_tradnl" altLang="en-US" dirty="0"/>
              <a:t> </a:t>
            </a:r>
            <a:r>
              <a:rPr lang="es-ES_tradnl" altLang="en-US" dirty="0" err="1"/>
              <a:t>expressions</a:t>
            </a:r>
            <a:r>
              <a:rPr lang="es-ES_tradnl" altLang="en-US" dirty="0"/>
              <a:t>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/>
              <a:t>Interesar</a:t>
            </a:r>
          </a:p>
          <a:p>
            <a:pPr marL="609600" indent="-609600" algn="ctr">
              <a:lnSpc>
                <a:spcPct val="90000"/>
              </a:lnSpc>
              <a:buFontTx/>
              <a:buChar char="-"/>
            </a:pPr>
            <a:r>
              <a:rPr lang="es-ES_tradnl" altLang="en-US" dirty="0">
                <a:solidFill>
                  <a:srgbClr val="008000"/>
                </a:solidFill>
              </a:rPr>
              <a:t>Me interesa el arte.</a:t>
            </a:r>
          </a:p>
          <a:p>
            <a:pPr marL="609600" indent="-609600" algn="ctr">
              <a:lnSpc>
                <a:spcPct val="90000"/>
              </a:lnSpc>
              <a:buFontTx/>
              <a:buChar char="-"/>
            </a:pPr>
            <a:r>
              <a:rPr lang="es-ES_tradnl" altLang="en-US" dirty="0">
                <a:solidFill>
                  <a:srgbClr val="008000"/>
                </a:solidFill>
              </a:rPr>
              <a:t>¿te interesan las matemáticas?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/>
              <a:t>Aburrir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CC"/>
                </a:solidFill>
              </a:rPr>
              <a:t>-La clase de historia nos aburre.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CC"/>
                </a:solidFill>
              </a:rPr>
              <a:t>-Me aburre el béisbol en la televisión.</a:t>
            </a:r>
          </a:p>
        </p:txBody>
      </p:sp>
    </p:spTree>
    <p:extLst>
      <p:ext uri="{BB962C8B-B14F-4D97-AF65-F5344CB8AC3E}">
        <p14:creationId xmlns:p14="http://schemas.microsoft.com/office/powerpoint/2010/main" val="2382827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22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TEXTBOOK: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13</a:t>
            </a:r>
            <a:r>
              <a:rPr lang="en-US" dirty="0"/>
              <a:t> p. 209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717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4223</TotalTime>
  <Words>223</Words>
  <Application>Microsoft Office PowerPoint</Application>
  <PresentationFormat>On-screen Show (4:3)</PresentationFormat>
  <Paragraphs>50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1_Office Theme</vt:lpstr>
      <vt:lpstr>Default Design</vt:lpstr>
      <vt:lpstr>Me llamo _______ Clase 802 La fecha es el 7 de noviembre del 2016</vt:lpstr>
      <vt:lpstr>Practica</vt:lpstr>
      <vt:lpstr>Practica</vt:lpstr>
      <vt:lpstr>Los pronombres me, te, nos (telling what happens to whom)</vt:lpstr>
      <vt:lpstr>Tarea # 22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12 de noviembre del 2015</dc:title>
  <dc:creator>Helen Zumaeta</dc:creator>
  <cp:lastModifiedBy>Helen Zumaeta</cp:lastModifiedBy>
  <cp:revision>10</cp:revision>
  <dcterms:created xsi:type="dcterms:W3CDTF">2015-11-09T16:52:06Z</dcterms:created>
  <dcterms:modified xsi:type="dcterms:W3CDTF">2016-11-07T22:02:15Z</dcterms:modified>
</cp:coreProperties>
</file>